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3"/>
  </p:normalViewPr>
  <p:slideViewPr>
    <p:cSldViewPr snapToGrid="0">
      <p:cViewPr varScale="1">
        <p:scale>
          <a:sx n="115" d="100"/>
          <a:sy n="115" d="100"/>
        </p:scale>
        <p:origin x="101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B8ABA-ACC0-C31B-2493-12F7E806D1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2DB27D-0DF4-2DFE-79F5-4F06AA6C47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BFDE83-85A5-74EC-AF79-71F87F614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4290-6059-BD40-9D16-27ADC1B67758}" type="datetimeFigureOut">
              <a:rPr lang="en-US" smtClean="0"/>
              <a:t>7/19/25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333B5-5D8C-4D4C-11AC-7DBEA72EB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828454-108F-8DC1-9CB3-860704A20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75F7D-6B17-7C42-B205-1C6DA29BB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58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F8250-ED83-5A39-747E-3188EF9BE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D02A3B-C2F0-6FB3-B450-0EA07C9B5E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385972-2DBC-B706-8DB4-DF4E4D4FD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4290-6059-BD40-9D16-27ADC1B67758}" type="datetimeFigureOut">
              <a:rPr lang="en-US" smtClean="0"/>
              <a:t>7/19/25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837ED2-C897-18B6-5549-E2AB088A3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2473D-3298-163A-B374-442387143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75F7D-6B17-7C42-B205-1C6DA29BB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45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2F5502-B99C-749A-92AC-30E3AC0EB0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FCCC2B-4C4B-464D-693C-68CE12436A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72DAC-5045-A8C6-86E4-2E298F690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4290-6059-BD40-9D16-27ADC1B67758}" type="datetimeFigureOut">
              <a:rPr lang="en-US" smtClean="0"/>
              <a:t>7/19/25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B5BFBC-C3B0-B4D5-CEDE-5884A9CD6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FDCC2C-2B73-3462-A9FD-F01299672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75F7D-6B17-7C42-B205-1C6DA29BB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326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C71D1-1A40-29D2-967F-54FAF0837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59962-4898-3DBF-58B4-CC9BA2311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5346D-7CAD-C917-A54D-679426F85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4290-6059-BD40-9D16-27ADC1B67758}" type="datetimeFigureOut">
              <a:rPr lang="en-US" smtClean="0"/>
              <a:t>7/19/25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007EDC-0944-3FCC-D6B1-2EEE68466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52BB3D-B8D3-EAAF-1D23-7CCB20FDB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75F7D-6B17-7C42-B205-1C6DA29BB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363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145B8-C282-75C3-8F28-1B72DF16D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A11053-D1EC-D77E-3104-80F14902B7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C59AED-0982-F504-4AF2-6EEAD32FA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4290-6059-BD40-9D16-27ADC1B67758}" type="datetimeFigureOut">
              <a:rPr lang="en-US" smtClean="0"/>
              <a:t>7/19/25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1848A6-E04C-2DBE-99D6-099ECFC7E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E8AE85-D863-F610-332D-A8E374E12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75F7D-6B17-7C42-B205-1C6DA29BB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451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D3975-7A8C-AC4E-6892-93786DF43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D69DA-FF28-8259-F8D8-FEB89B6F39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171A1E-BB1C-8CE4-C4F5-1CCAFA7AD7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808CCA-3FD9-0245-D1AB-8E348D49C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4290-6059-BD40-9D16-27ADC1B67758}" type="datetimeFigureOut">
              <a:rPr lang="en-US" smtClean="0"/>
              <a:t>7/19/25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CEC238-4646-DFE0-C0C4-648CDCE41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0AB6F5-D3A0-785F-C9CA-1C18C16BC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75F7D-6B17-7C42-B205-1C6DA29BB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923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77E90-58C5-7EFE-11E8-06953DA72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D59BC0-3D77-3B53-B40A-A0F6666F1E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1D1873-3B62-5D49-67C8-499FD8CBB6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B53E36-6A33-FB9A-A795-675317F060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CD7AF0-01EA-270E-5E0C-6F6AD755F9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DE90B4-12AF-D430-2711-B69357C97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4290-6059-BD40-9D16-27ADC1B67758}" type="datetimeFigureOut">
              <a:rPr lang="en-US" smtClean="0"/>
              <a:t>7/19/25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C86D5B-127E-C35C-0956-15AE5AF38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E62EF3-9A00-C727-5083-962C14C12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75F7D-6B17-7C42-B205-1C6DA29BB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278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B48E1-2CF6-C950-DE7A-2D54FADB8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520C6A-5E80-F9AB-F0E6-7AE0E6192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4290-6059-BD40-9D16-27ADC1B67758}" type="datetimeFigureOut">
              <a:rPr lang="en-US" smtClean="0"/>
              <a:t>7/19/25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1679D1-CC3D-EA85-1561-AAFEFBD26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3A575E-30DA-4ED5-1730-50139BFB3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75F7D-6B17-7C42-B205-1C6DA29BB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841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7424B9-F981-833C-E1DB-0079BAC96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4290-6059-BD40-9D16-27ADC1B67758}" type="datetimeFigureOut">
              <a:rPr lang="en-US" smtClean="0"/>
              <a:t>7/19/25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25DE68-F691-1EA8-548B-15B6C37C3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AA6382-839E-C5B0-342E-8AD45B924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75F7D-6B17-7C42-B205-1C6DA29BB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144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CD0A0-5C3F-82C8-7669-20A276762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ADAE5-3054-9D0B-D992-09218C55E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A609D1-E813-BF55-FC7F-53EAE08189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5EC578-AF4A-D41C-DE5A-6FE27D5AD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4290-6059-BD40-9D16-27ADC1B67758}" type="datetimeFigureOut">
              <a:rPr lang="en-US" smtClean="0"/>
              <a:t>7/19/25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7E9A21-0277-EC1E-3498-A36DC8FA3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B7DF73-123C-0050-5890-2A397CFB8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75F7D-6B17-7C42-B205-1C6DA29BB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705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782D8-142B-1001-C5A3-254EBE0AA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DAC238-EA10-F421-19B5-F5F29C662D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18ADF5-C969-0E95-E5EE-F597FF772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5560E0-8CCF-30E8-B666-63213EFFF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4290-6059-BD40-9D16-27ADC1B67758}" type="datetimeFigureOut">
              <a:rPr lang="en-US" smtClean="0"/>
              <a:t>7/19/25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C86722-CCCF-095D-D97F-4337DD96B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3254B3-5BB9-D6DE-8219-B09C8BD9B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75F7D-6B17-7C42-B205-1C6DA29BB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788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BF5952-5F27-ECFF-888F-7AAF55294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D72AE1-063E-014D-A20C-046B79384C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BA11FA-652E-0E20-124B-B6BD5933B3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0004290-6059-BD40-9D16-27ADC1B67758}" type="datetimeFigureOut">
              <a:rPr lang="en-US" smtClean="0"/>
              <a:t>7/19/25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80A020-134F-C816-78D8-7AD1C41415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7D4EDD-F41E-EA49-B60C-ACE4C30AB8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775F7D-6B17-7C42-B205-1C6DA29BB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50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6FC3D35-DDD9-ED92-A231-01AF5669D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Authors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0DE4ECD-05BB-6CDB-8777-65897A5842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4927020"/>
              </p:ext>
            </p:extLst>
          </p:nvPr>
        </p:nvGraphicFramePr>
        <p:xfrm>
          <a:off x="838200" y="1825625"/>
          <a:ext cx="10515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2015">
                  <a:extLst>
                    <a:ext uri="{9D8B030D-6E8A-4147-A177-3AD203B41FA5}">
                      <a16:colId xmlns:a16="http://schemas.microsoft.com/office/drawing/2014/main" val="2126925995"/>
                    </a:ext>
                  </a:extLst>
                </a:gridCol>
                <a:gridCol w="5733585">
                  <a:extLst>
                    <a:ext uri="{9D8B030D-6E8A-4147-A177-3AD203B41FA5}">
                      <a16:colId xmlns:a16="http://schemas.microsoft.com/office/drawing/2014/main" val="451038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5431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8385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1388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0600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0821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6276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8924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179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978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1B1F0E-52B4-7902-3470-D109E68059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298A7D-1BBF-0421-BBF8-2B38A3359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Affiliation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F719D-83BF-5F9D-8E5E-7D9CF74F718A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/>
              <a:t>Name and address of burn center</a:t>
            </a:r>
          </a:p>
        </p:txBody>
      </p:sp>
    </p:spTree>
    <p:extLst>
      <p:ext uri="{BB962C8B-B14F-4D97-AF65-F5344CB8AC3E}">
        <p14:creationId xmlns:p14="http://schemas.microsoft.com/office/powerpoint/2010/main" val="2640670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DAC156-3E32-8962-708B-249B6251F9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F5658A0-CF3A-6E0C-19B6-4F9C55528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Mechanism of the Burn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C7A08-246B-900B-B194-EE74E3CB82A3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1800" dirty="0">
                <a:effectLst/>
                <a:latin typeface="Aptos" panose="020B0004020202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Describe the mechanism and severity of the injury. </a:t>
            </a:r>
            <a:r>
              <a:rPr lang="en-US" sz="1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(Word limit 250)</a:t>
            </a:r>
            <a:r>
              <a:rPr lang="en-US" b="1" dirty="0">
                <a:solidFill>
                  <a:srgbClr val="FF0000"/>
                </a:solidFill>
                <a:effectLst/>
              </a:rPr>
              <a:t> 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830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1CF016-9A4D-C280-79A8-4B8754A727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93C5364-04CC-103F-2BBC-E83FDFF33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kern="100" dirty="0">
                <a:effectLst/>
                <a:latin typeface="Aptos" panose="020B0004020202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Clinical Narrative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31F9E-FD90-01BF-6C91-F7CE9A13B1F7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kern="100" dirty="0">
                <a:effectLst/>
                <a:latin typeface="Aptos" panose="020B0004020202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Describe the clinical course of the patient focusing on </a:t>
            </a:r>
            <a:r>
              <a:rPr lang="en-US" sz="2000" b="1" kern="100" dirty="0">
                <a:effectLst/>
                <a:latin typeface="Aptos" panose="020B0004020202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one or more </a:t>
            </a:r>
            <a:r>
              <a:rPr lang="en-US" sz="2000" kern="100" dirty="0">
                <a:effectLst/>
                <a:latin typeface="Aptos" panose="020B0004020202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of the following aspects demonstrating exceptional care: </a:t>
            </a:r>
            <a:r>
              <a:rPr lang="en-US" sz="2000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(Multiple slides permitted but word limit is 500)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kern="100" dirty="0">
                <a:effectLst/>
                <a:latin typeface="Aptos" panose="020B0004020202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Acute burn care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kern="100" dirty="0">
                <a:effectLst/>
                <a:latin typeface="Aptos" panose="020B0004020202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Critical Care 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kern="100" dirty="0">
                <a:effectLst/>
                <a:latin typeface="Aptos" panose="020B0004020202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Anesthesia care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kern="100" dirty="0">
                <a:effectLst/>
                <a:latin typeface="Aptos" panose="020B0004020202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Multidisciplinary acute care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kern="100" dirty="0">
                <a:effectLst/>
                <a:latin typeface="Aptos" panose="020B0004020202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Multidisciplinary after care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kern="100" dirty="0">
                <a:latin typeface="Aptos" panose="020B0004020202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Reconstructive care</a:t>
            </a:r>
            <a:endParaRPr lang="en-US" sz="2000" kern="100" dirty="0">
              <a:effectLst/>
              <a:latin typeface="Aptos" panose="020B0004020202020204" pitchFamily="34" charset="0"/>
              <a:ea typeface="Yu Gothic" panose="020B0400000000000000" pitchFamily="34" charset="-128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kern="100" dirty="0">
                <a:effectLst/>
                <a:latin typeface="Aptos" panose="020B0004020202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Excellence despite resource constraints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LcPeriod"/>
            </a:pPr>
            <a:r>
              <a:rPr lang="en-US" sz="2000" kern="100" dirty="0">
                <a:effectLst/>
                <a:latin typeface="Aptos" panose="020B0004020202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Exceptional team-patient resilience</a:t>
            </a:r>
          </a:p>
        </p:txBody>
      </p:sp>
    </p:spTree>
    <p:extLst>
      <p:ext uri="{BB962C8B-B14F-4D97-AF65-F5344CB8AC3E}">
        <p14:creationId xmlns:p14="http://schemas.microsoft.com/office/powerpoint/2010/main" val="2275114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A8361B-98EE-79ED-C27F-BB8D386C5B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7E81AD8-CD4B-69AD-4BBD-6AD78C352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kern="100" dirty="0">
                <a:effectLst/>
                <a:latin typeface="Aptos" panose="020B0004020202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Supporting Images or Video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64550-F7CC-B750-F491-940328922432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kern="100" dirty="0">
                <a:effectLst/>
                <a:latin typeface="Aptos" panose="020B0004020202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Please include any photos or video that support effective communication of the clinical narrative.  </a:t>
            </a:r>
            <a:r>
              <a:rPr lang="en-US" sz="2000" b="1" kern="100" dirty="0">
                <a:solidFill>
                  <a:srgbClr val="FF0000"/>
                </a:solidFill>
                <a:latin typeface="Aptos" panose="020B0004020202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(Limit to 5 slides)</a:t>
            </a:r>
            <a:endParaRPr lang="en-US" sz="2000" b="1" kern="100" dirty="0">
              <a:solidFill>
                <a:srgbClr val="FF0000"/>
              </a:solidFill>
              <a:effectLst/>
              <a:latin typeface="Aptos" panose="020B0004020202020204" pitchFamily="34" charset="0"/>
              <a:ea typeface="Yu Gothic" panose="020B0400000000000000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877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C40B04-0839-991F-1958-5F4BB4E8D9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6C8B5BC-3DC8-047A-FF0B-EF9E4C97B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kern="100" dirty="0">
                <a:effectLst/>
                <a:latin typeface="Aptos" panose="020B0004020202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Other Supporting Documents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2F640-349A-39EA-514F-1B6762B7D376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kern="100" dirty="0">
                <a:effectLst/>
                <a:latin typeface="Aptos" panose="020B0004020202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If other supporting video or images would be helpful to express the quality of your care or accomplishment, add them here. </a:t>
            </a:r>
            <a:r>
              <a:rPr lang="en-US" sz="2000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Limit to 3 slides</a:t>
            </a:r>
          </a:p>
        </p:txBody>
      </p:sp>
    </p:spTree>
    <p:extLst>
      <p:ext uri="{BB962C8B-B14F-4D97-AF65-F5344CB8AC3E}">
        <p14:creationId xmlns:p14="http://schemas.microsoft.com/office/powerpoint/2010/main" val="1865571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137</Words>
  <Application>Microsoft Macintosh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Authors</vt:lpstr>
      <vt:lpstr>Affiliation</vt:lpstr>
      <vt:lpstr>Mechanism of the Burn</vt:lpstr>
      <vt:lpstr>Clinical Narrative</vt:lpstr>
      <vt:lpstr>Supporting Images or Video</vt:lpstr>
      <vt:lpstr>Other Supporting Documents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Mark Fisher</dc:creator>
  <cp:lastModifiedBy>Mark Fisher</cp:lastModifiedBy>
  <cp:revision>1</cp:revision>
  <dcterms:created xsi:type="dcterms:W3CDTF">2025-07-20T03:01:03Z</dcterms:created>
  <dcterms:modified xsi:type="dcterms:W3CDTF">2025-07-20T03:16:35Z</dcterms:modified>
</cp:coreProperties>
</file>